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notesMaster" Target="notesMasters/notesMaster1.xml"/><Relationship Id="rId443" Type="http://schemas.openxmlformats.org/officeDocument/2006/relationships/printerSettings" Target="printerSettings/printerSettings1.bin"/><Relationship Id="rId444" Type="http://schemas.openxmlformats.org/officeDocument/2006/relationships/presProps" Target="presProps.xml"/><Relationship Id="rId445" Type="http://schemas.openxmlformats.org/officeDocument/2006/relationships/viewProps" Target="viewProps.xml"/><Relationship Id="rId446" Type="http://schemas.openxmlformats.org/officeDocument/2006/relationships/theme" Target="theme/theme1.xml"/><Relationship Id="rId44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6/8/17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32933</TotalTime>
  <Words>13252</Words>
  <Application>Microsoft Macintosh PowerPoint</Application>
  <PresentationFormat>On-screen Show (16:9)</PresentationFormat>
  <Paragraphs>3347</Paragraphs>
  <Slides>440</Slides>
  <Notes>1</Notes>
  <HiddenSlides>0</HiddenSlides>
  <MMClips>0</MMClips>
  <ScaleCrop>false</ScaleCrop>
  <HeadingPairs>
    <vt:vector size="4" baseType="variant">
      <vt:variant>
        <vt:lpstr>Theme</vt:lpstr>
      </vt:variant>
      <vt:variant>
        <vt:i4>1</vt:i4>
      </vt:variant>
      <vt:variant>
        <vt:lpstr>Slide Titles</vt:lpstr>
      </vt:variant>
      <vt:variant>
        <vt:i4>440</vt:i4>
      </vt:variant>
    </vt:vector>
  </HeadingPairs>
  <TitlesOfParts>
    <vt:vector size="44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2056</cp:revision>
  <dcterms:created xsi:type="dcterms:W3CDTF">2016-08-19T13:44:54Z</dcterms:created>
  <dcterms:modified xsi:type="dcterms:W3CDTF">2017-06-08T12:56:25Z</dcterms:modified>
</cp:coreProperties>
</file>